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94"/>
    <a:srgbClr val="007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63D01-231D-A142-7CDE-CBFA2C64D4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AB8AB-1CA7-BD49-4161-70A109244F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877" y="1296785"/>
            <a:ext cx="6069496" cy="181416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FA0B3-78F8-0F55-1A7F-B6E65BDF9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77" y="3252903"/>
            <a:ext cx="606949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8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FBB0C-14D3-31D0-1B51-D9337D2C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47D794C-0EC6-2AA9-E3F6-72DBC82FE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0877" y="1296785"/>
            <a:ext cx="6069496" cy="1814167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77BF"/>
                </a:solidFill>
                <a:latin typeface="+mn-lt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2DF5056-5FE3-FA66-CA7F-FE94AA0C6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77" y="3252903"/>
            <a:ext cx="6069496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7B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100B0B8-07FD-6B5E-FAC1-37BE2804E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09507-D8C9-B7C8-201B-39289C2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287533"/>
            <a:ext cx="10515600" cy="73245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044B-6561-9442-1782-3302387D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2200982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5E206D-2452-F431-6651-DC32618B0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09507-D8C9-B7C8-201B-39289C2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287533"/>
            <a:ext cx="10515600" cy="73245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044B-6561-9442-1782-3302387D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2200982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BA64E7-8399-796A-4EA5-8B9A027C5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09507-D8C9-B7C8-201B-39289C2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1287533"/>
            <a:ext cx="10515600" cy="73245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044B-6561-9442-1782-3302387D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2200982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2C3F560-3C72-D883-2A1B-2B3F31C12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09507-D8C9-B7C8-201B-39289C2B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2" y="689017"/>
            <a:ext cx="10515600" cy="73245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044B-6561-9442-1782-3302387D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12" y="1602466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2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DBDCE-C2C1-D284-6456-89046A10F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DB56A-CE91-914A-4ADF-C40051E1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3044-0778-42E1-5DA0-A97ECD1C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4C5F-AF30-8EEF-0A5A-0D8E26232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09D2-6031-E244-9EEA-81BA20469BE8}" type="datetimeFigureOut">
              <a:rPr lang="en-US" smtClean="0"/>
              <a:t>8/15/23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7599-A39E-985C-1093-A8D913D9C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8C733-229F-CF89-72BB-EAAAB1FE6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6B51-FD67-4E4A-A057-C2FE25ADF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50" r:id="rId3"/>
    <p:sldLayoutId id="2147483691" r:id="rId4"/>
    <p:sldLayoutId id="2147483689" r:id="rId5"/>
    <p:sldLayoutId id="214748369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1DF09E-1A5F-6FD7-A31F-5FA6A10164F6}"/>
              </a:ext>
            </a:extLst>
          </p:cNvPr>
          <p:cNvSpPr txBox="1"/>
          <p:nvPr/>
        </p:nvSpPr>
        <p:spPr>
          <a:xfrm>
            <a:off x="385140" y="332168"/>
            <a:ext cx="7327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5400" b="1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&lt;Location&gt; </a:t>
            </a:r>
          </a:p>
          <a:p>
            <a:r>
              <a:rPr lang="en-AU" sz="5400" b="0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Skills Centre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23B25-E26D-62A7-E1BA-5B6AD7D1A208}"/>
              </a:ext>
            </a:extLst>
          </p:cNvPr>
          <p:cNvSpPr/>
          <p:nvPr/>
        </p:nvSpPr>
        <p:spPr>
          <a:xfrm>
            <a:off x="10067512" y="417444"/>
            <a:ext cx="1739348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5AF17-999D-712A-207F-35051CCB0B00}"/>
              </a:ext>
            </a:extLst>
          </p:cNvPr>
          <p:cNvSpPr txBox="1"/>
          <p:nvPr/>
        </p:nvSpPr>
        <p:spPr>
          <a:xfrm>
            <a:off x="385140" y="332168"/>
            <a:ext cx="73276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5400" b="1" i="0" u="none" strike="noStrike" dirty="0">
                <a:solidFill>
                  <a:srgbClr val="008B94"/>
                </a:solidFill>
                <a:effectLst/>
                <a:latin typeface="Calibri Light" panose="020F0302020204030204" pitchFamily="34" charset="0"/>
              </a:rPr>
              <a:t>&lt;Location&gt; </a:t>
            </a:r>
          </a:p>
          <a:p>
            <a:r>
              <a:rPr lang="en-AU" sz="5400" b="0" i="0" u="none" strike="noStrike" dirty="0">
                <a:solidFill>
                  <a:srgbClr val="008B94"/>
                </a:solidFill>
                <a:effectLst/>
                <a:latin typeface="Calibri Light" panose="020F0302020204030204" pitchFamily="34" charset="0"/>
              </a:rPr>
              <a:t>Skills Centre</a:t>
            </a:r>
            <a:endParaRPr lang="en-US" sz="5400" dirty="0">
              <a:solidFill>
                <a:srgbClr val="008B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12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931E-00A8-EF2B-7C42-552C76D0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146C-E8AE-1B92-600F-F9F340CB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4178FA-6A94-EEF3-8A9E-683437E1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51C67-57EC-C439-9CD7-CA8A04FB4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DF2180-705F-2549-0B33-84FC77CC406C}"/>
              </a:ext>
            </a:extLst>
          </p:cNvPr>
          <p:cNvSpPr txBox="1"/>
          <p:nvPr/>
        </p:nvSpPr>
        <p:spPr>
          <a:xfrm>
            <a:off x="389312" y="283369"/>
            <a:ext cx="7327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&lt;Location&gt; </a:t>
            </a:r>
            <a:r>
              <a:rPr lang="en-AU" sz="3200" b="0" i="0" u="none" strike="noStrike" dirty="0">
                <a:solidFill>
                  <a:schemeClr val="bg1"/>
                </a:solidFill>
                <a:effectLst/>
                <a:latin typeface="Calibri Light" panose="020F0302020204030204" pitchFamily="34" charset="0"/>
              </a:rPr>
              <a:t>Skills Centre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04AE3E-A73A-9D79-819D-1919E07C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AAF5AA-D6DF-08B0-2046-C38D2DFBA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17F3C-B740-73FD-9ABC-980DCFF1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27C9B1-71FE-E898-4FF7-A1415E963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29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7981"/>
      </a:accent1>
      <a:accent2>
        <a:srgbClr val="62C6C0"/>
      </a:accent2>
      <a:accent3>
        <a:srgbClr val="F59171"/>
      </a:accent3>
      <a:accent4>
        <a:srgbClr val="F9C6C0"/>
      </a:accent4>
      <a:accent5>
        <a:srgbClr val="E0E4E7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Moore</dc:creator>
  <cp:lastModifiedBy>Murphy, Luke (Communications)</cp:lastModifiedBy>
  <cp:revision>15</cp:revision>
  <dcterms:created xsi:type="dcterms:W3CDTF">2022-07-12T04:51:46Z</dcterms:created>
  <dcterms:modified xsi:type="dcterms:W3CDTF">2023-08-15T04:21:06Z</dcterms:modified>
</cp:coreProperties>
</file>